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74" r:id="rId3"/>
    <p:sldId id="308" r:id="rId4"/>
    <p:sldId id="307" r:id="rId5"/>
    <p:sldId id="309" r:id="rId6"/>
    <p:sldId id="306" r:id="rId7"/>
    <p:sldId id="256" r:id="rId8"/>
    <p:sldId id="288" r:id="rId9"/>
    <p:sldId id="304" r:id="rId10"/>
    <p:sldId id="258" r:id="rId11"/>
    <p:sldId id="299" r:id="rId12"/>
    <p:sldId id="300" r:id="rId13"/>
    <p:sldId id="310" r:id="rId14"/>
    <p:sldId id="305" r:id="rId15"/>
    <p:sldId id="289" r:id="rId16"/>
    <p:sldId id="263" r:id="rId17"/>
    <p:sldId id="291" r:id="rId18"/>
    <p:sldId id="257" r:id="rId19"/>
    <p:sldId id="290" r:id="rId20"/>
    <p:sldId id="301" r:id="rId21"/>
    <p:sldId id="302" r:id="rId22"/>
    <p:sldId id="303" r:id="rId23"/>
    <p:sldId id="292" r:id="rId24"/>
    <p:sldId id="262" r:id="rId25"/>
    <p:sldId id="297" r:id="rId26"/>
    <p:sldId id="29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308"/>
            <p14:sldId id="307"/>
            <p14:sldId id="309"/>
            <p14:sldId id="306"/>
            <p14:sldId id="256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>
            <p14:sldId id="288"/>
            <p14:sldId id="304"/>
            <p14:sldId id="258"/>
            <p14:sldId id="299"/>
            <p14:sldId id="300"/>
            <p14:sldId id="310"/>
            <p14:sldId id="305"/>
            <p14:sldId id="289"/>
            <p14:sldId id="263"/>
            <p14:sldId id="291"/>
            <p14:sldId id="257"/>
            <p14:sldId id="290"/>
            <p14:sldId id="301"/>
            <p14:sldId id="302"/>
            <p14:sldId id="303"/>
            <p14:sldId id="292"/>
            <p14:sldId id="262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58C5FE"/>
    <a:srgbClr val="0194E7"/>
    <a:srgbClr val="3163FA"/>
    <a:srgbClr val="B8E8FF"/>
    <a:srgbClr val="CCEFFF"/>
    <a:srgbClr val="BCE9FF"/>
    <a:srgbClr val="00A9EA"/>
    <a:srgbClr val="FDF54F"/>
    <a:srgbClr val="59D3F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097A6-6320-4904-989B-E5931F418BC3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7DD45-1565-4BE4-BF04-978B9E169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21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210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630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134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736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995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90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  <a:lumOff val="2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ⓒSaebyeol Yu.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  <a:lumOff val="2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>
                    <a:lumMod val="75000"/>
                    <a:lumOff val="2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Saebyeol’s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  <a:lumOff val="2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  <a:lumOff val="2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PowerPoint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  <a:lumOff val="2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226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264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48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417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440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04309-49AB-4F63-BCDF-00F26D01FC8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2023-10-18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96068-7649-4789-9891-359AE43EC2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35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ilverzero2.github.io/YogaSit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764048" y="2310638"/>
            <a:ext cx="866391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Hello, Yoga 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4A94F575-0977-4DF0-B2D2-074AF51B6415}"/>
              </a:ext>
            </a:extLst>
          </p:cNvPr>
          <p:cNvSpPr/>
          <p:nvPr/>
        </p:nvSpPr>
        <p:spPr>
          <a:xfrm>
            <a:off x="465045" y="2396836"/>
            <a:ext cx="11470644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67" y="345607"/>
            <a:ext cx="4896533" cy="58586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69" y="345607"/>
            <a:ext cx="4896533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33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6396" y="0"/>
            <a:ext cx="12426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65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83" y="532996"/>
            <a:ext cx="8116433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8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블루, 폰트, 스크린샷이(가) 표시된 사진&#10;&#10;자동 생성된 설명">
            <a:extLst>
              <a:ext uri="{FF2B5EF4-FFF2-40B4-BE49-F238E27FC236}">
                <a16:creationId xmlns:a16="http://schemas.microsoft.com/office/drawing/2014/main" id="{A640A412-E265-4E73-ABE3-B350B6223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89" y="2438400"/>
            <a:ext cx="8792675" cy="16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12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2780087" y="2702296"/>
            <a:ext cx="67810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Introduce  Center</a:t>
            </a:r>
          </a:p>
        </p:txBody>
      </p:sp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enterinf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1459" y="0"/>
            <a:ext cx="12426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2977937" y="2571141"/>
            <a:ext cx="54713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Only-Member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803661" y="2758890"/>
            <a:ext cx="808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endParaRPr lang="ko-KR" altLang="en-US" sz="8800" b="1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06" y="1945178"/>
            <a:ext cx="5300023" cy="26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2833736" y="2828835"/>
            <a:ext cx="65245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err="1">
                <a:solidFill>
                  <a:schemeClr val="bg1"/>
                </a:solidFill>
                <a:latin typeface="+mj-lt"/>
              </a:rPr>
              <a:t>Oneday</a:t>
            </a:r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-Class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0" y="0"/>
            <a:ext cx="5425722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0"/>
            <a:ext cx="5345084" cy="6858000"/>
          </a:xfrm>
          <a:prstGeom prst="rect">
            <a:avLst/>
          </a:prstGeom>
        </p:spPr>
      </p:pic>
      <p:sp>
        <p:nvSpPr>
          <p:cNvPr id="6" name="도넛 5"/>
          <p:cNvSpPr/>
          <p:nvPr/>
        </p:nvSpPr>
        <p:spPr>
          <a:xfrm>
            <a:off x="6683714" y="789710"/>
            <a:ext cx="2188735" cy="1596044"/>
          </a:xfrm>
          <a:prstGeom prst="donut">
            <a:avLst>
              <a:gd name="adj" fmla="val 364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도넛 7"/>
          <p:cNvSpPr/>
          <p:nvPr/>
        </p:nvSpPr>
        <p:spPr>
          <a:xfrm>
            <a:off x="1166694" y="119149"/>
            <a:ext cx="3940233" cy="1596044"/>
          </a:xfrm>
          <a:prstGeom prst="donut">
            <a:avLst>
              <a:gd name="adj" fmla="val 364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1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19" y="1930402"/>
            <a:ext cx="6909602" cy="2893874"/>
          </a:xfrm>
          <a:prstGeom prst="rect">
            <a:avLst/>
          </a:prstGeom>
        </p:spPr>
      </p:pic>
      <p:sp>
        <p:nvSpPr>
          <p:cNvPr id="3" name="도넛 2"/>
          <p:cNvSpPr/>
          <p:nvPr/>
        </p:nvSpPr>
        <p:spPr>
          <a:xfrm>
            <a:off x="3769095" y="2918689"/>
            <a:ext cx="507342" cy="525461"/>
          </a:xfrm>
          <a:prstGeom prst="donut">
            <a:avLst>
              <a:gd name="adj" fmla="val 1607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도넛 3"/>
          <p:cNvSpPr/>
          <p:nvPr/>
        </p:nvSpPr>
        <p:spPr>
          <a:xfrm>
            <a:off x="4373419" y="3377339"/>
            <a:ext cx="517237" cy="535709"/>
          </a:xfrm>
          <a:prstGeom prst="donut">
            <a:avLst>
              <a:gd name="adj" fmla="val 1607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32037" y="1237673"/>
            <a:ext cx="5380181" cy="932872"/>
          </a:xfrm>
          <a:prstGeom prst="rect">
            <a:avLst/>
          </a:prstGeom>
          <a:solidFill>
            <a:srgbClr val="58C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91927" y="3713018"/>
            <a:ext cx="1496291" cy="711200"/>
          </a:xfrm>
          <a:prstGeom prst="rect">
            <a:avLst/>
          </a:prstGeom>
          <a:solidFill>
            <a:srgbClr val="58C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22127" y="1810327"/>
            <a:ext cx="491837" cy="720437"/>
          </a:xfrm>
          <a:prstGeom prst="rect">
            <a:avLst/>
          </a:prstGeom>
          <a:solidFill>
            <a:srgbClr val="58C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40800" y="1930402"/>
            <a:ext cx="868218" cy="651161"/>
          </a:xfrm>
          <a:prstGeom prst="rect">
            <a:avLst/>
          </a:prstGeom>
          <a:solidFill>
            <a:srgbClr val="58C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660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원데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8480" y="0"/>
            <a:ext cx="12545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72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22" y="0"/>
            <a:ext cx="9364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39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97F7B6-C96D-4546-88D6-0222E0801FD5}"/>
              </a:ext>
            </a:extLst>
          </p:cNvPr>
          <p:cNvSpPr txBox="1"/>
          <p:nvPr/>
        </p:nvSpPr>
        <p:spPr>
          <a:xfrm>
            <a:off x="4280642" y="2496326"/>
            <a:ext cx="33868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Review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pic>
        <p:nvPicPr>
          <p:cNvPr id="3" name="리뷰작성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280044" y="1144230"/>
            <a:ext cx="73917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0" lang="en-US" altLang="ko-KR" sz="6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VS Code </a:t>
            </a:r>
            <a:r>
              <a:rPr lang="en-US" altLang="ko" sz="6600" dirty="0" smtClean="0"/>
              <a:t>/ </a:t>
            </a:r>
            <a:r>
              <a:rPr lang="en-US" altLang="ko" sz="6600" dirty="0"/>
              <a:t>Eclipse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G마켓 산스 TTF Medium"/>
              <a:ea typeface="나눔스퀘어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1192256" y="4911785"/>
            <a:ext cx="9807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/>
                <a:ea typeface="나눔스퀘어 Light"/>
                <a:cs typeface="+mn-cs"/>
              </a:rPr>
              <a:t>HTML, Java Script, jQuery, Bootstrap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622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142" y="1618673"/>
            <a:ext cx="3048000" cy="304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7" y="0"/>
            <a:ext cx="5357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5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E30DA-C6C3-4E46-B72A-59B5B60A1ACC}"/>
              </a:ext>
            </a:extLst>
          </p:cNvPr>
          <p:cNvGrpSpPr/>
          <p:nvPr/>
        </p:nvGrpSpPr>
        <p:grpSpPr>
          <a:xfrm>
            <a:off x="-822037" y="1130275"/>
            <a:ext cx="13660582" cy="7146224"/>
            <a:chOff x="845684" y="2155904"/>
            <a:chExt cx="10588239" cy="29522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7BA3F-30C7-4496-839C-D7A562F2AB9F}"/>
                </a:ext>
              </a:extLst>
            </p:cNvPr>
            <p:cNvSpPr txBox="1"/>
            <p:nvPr/>
          </p:nvSpPr>
          <p:spPr>
            <a:xfrm>
              <a:off x="845684" y="21559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0194E7"/>
                  </a:solidFill>
                  <a:effectLst/>
                  <a:uLnTx/>
                  <a:uFillTx/>
                  <a:latin typeface="G마켓 산스 TTF Medium"/>
                  <a:ea typeface="나눔스퀘어 Light"/>
                  <a:cs typeface="+mn-cs"/>
                </a:rPr>
                <a:t> </a:t>
              </a: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/>
                  <a:ea typeface="나눔스퀘어 Light"/>
                  <a:cs typeface="+mn-cs"/>
                </a:rPr>
                <a:t>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1029B-CA52-4D16-9E9B-175EE4B5AA8E}"/>
                </a:ext>
              </a:extLst>
            </p:cNvPr>
            <p:cNvSpPr txBox="1"/>
            <p:nvPr/>
          </p:nvSpPr>
          <p:spPr>
            <a:xfrm>
              <a:off x="10135170" y="289219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/>
                  <a:ea typeface="나눔스퀘어 Light"/>
                  <a:cs typeface="+mn-cs"/>
                </a:rPr>
                <a:t>」</a:t>
              </a: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0194E7"/>
                  </a:solidFill>
                  <a:effectLst/>
                  <a:uLnTx/>
                  <a:uFillTx/>
                  <a:latin typeface="G마켓 산스 TTF Medium"/>
                  <a:ea typeface="나눔스퀘어 Light"/>
                  <a:cs typeface="+mn-cs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67851E-6AE7-453C-861D-65C6042D6051}"/>
              </a:ext>
            </a:extLst>
          </p:cNvPr>
          <p:cNvSpPr txBox="1"/>
          <p:nvPr/>
        </p:nvSpPr>
        <p:spPr>
          <a:xfrm>
            <a:off x="643494" y="2912524"/>
            <a:ext cx="11046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" sz="4400" b="1" u="sng" dirty="0" smtClean="0">
                <a:solidFill>
                  <a:schemeClr val="bg1"/>
                </a:solidFill>
                <a:latin typeface="HyhwpEQ" panose="02030600000101010101" pitchFamily="18" charset="-127"/>
                <a:ea typeface="HyhwpEQ" panose="02030600000101010101" pitchFamily="18" charset="-127"/>
                <a:hlinkClick r:id="rId2"/>
              </a:rPr>
              <a:t>https</a:t>
            </a:r>
            <a:r>
              <a:rPr lang="en-US" altLang="ko" sz="4400" b="1" u="sng" dirty="0">
                <a:solidFill>
                  <a:schemeClr val="bg1"/>
                </a:solidFill>
                <a:latin typeface="HyhwpEQ" panose="02030600000101010101" pitchFamily="18" charset="-127"/>
                <a:ea typeface="HyhwpEQ" panose="02030600000101010101" pitchFamily="18" charset="-127"/>
                <a:hlinkClick r:id="rId2"/>
              </a:rPr>
              <a:t>://silverzero2.github.io/YogaSite</a:t>
            </a:r>
            <a:r>
              <a:rPr lang="en-US" altLang="ko" sz="4400" b="1" u="sng" dirty="0" smtClean="0">
                <a:solidFill>
                  <a:schemeClr val="bg1"/>
                </a:solidFill>
                <a:latin typeface="HyhwpEQ" panose="02030600000101010101" pitchFamily="18" charset="-127"/>
                <a:ea typeface="HyhwpEQ" panose="02030600000101010101" pitchFamily="18" charset="-127"/>
                <a:hlinkClick r:id="rId2"/>
              </a:rPr>
              <a:t>/</a:t>
            </a:r>
            <a:endParaRPr kumimoji="0" lang="ko-KR" altLang="en-US" sz="4400" b="1" i="1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585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1915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Page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057876"/>
            <a:ext cx="2132407" cy="461665"/>
            <a:chOff x="873760" y="2564953"/>
            <a:chExt cx="213240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14387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Main Page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2846269"/>
            <a:ext cx="2782713" cy="461665"/>
            <a:chOff x="873760" y="2564953"/>
            <a:chExt cx="278271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2089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Introduce Center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68295" y="3748727"/>
            <a:ext cx="2466922" cy="461665"/>
            <a:chOff x="873760" y="2564953"/>
            <a:chExt cx="2466922" cy="45709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773242" cy="457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Only-Member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71061" y="4532897"/>
            <a:ext cx="2449289" cy="461665"/>
            <a:chOff x="873760" y="2564953"/>
            <a:chExt cx="2449289" cy="4570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50764" cy="365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755609" cy="457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Oneday</a:t>
              </a:r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-Class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73832" y="5400192"/>
            <a:ext cx="1703700" cy="461665"/>
            <a:chOff x="873760" y="2564953"/>
            <a:chExt cx="1703700" cy="45709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50764" cy="365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010020" cy="457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3916268" y="2828835"/>
            <a:ext cx="43594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Main Page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07A1698A-CF11-444F-A290-2E9A134BB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0"/>
            <a:ext cx="12988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69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4A94F575-0977-4DF0-B2D2-074AF51B6415}"/>
              </a:ext>
            </a:extLst>
          </p:cNvPr>
          <p:cNvSpPr/>
          <p:nvPr/>
        </p:nvSpPr>
        <p:spPr>
          <a:xfrm>
            <a:off x="854363" y="2387600"/>
            <a:ext cx="10567324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03" y="0"/>
            <a:ext cx="3544377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19" y="0"/>
            <a:ext cx="3228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FFFFFF"/>
      </a:hlink>
      <a:folHlink>
        <a:srgbClr val="FFFFFF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48</Words>
  <Application>Microsoft Office PowerPoint</Application>
  <PresentationFormat>와이드스크린</PresentationFormat>
  <Paragraphs>27</Paragraphs>
  <Slides>25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G마켓 산스 TTF Bold</vt:lpstr>
      <vt:lpstr>G마켓 산스 TTF Medium</vt:lpstr>
      <vt:lpstr>HyhwpEQ</vt:lpstr>
      <vt:lpstr>나눔스퀘어 ExtraBold</vt:lpstr>
      <vt:lpstr>나눔스퀘어 Light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hi</cp:lastModifiedBy>
  <cp:revision>81</cp:revision>
  <dcterms:created xsi:type="dcterms:W3CDTF">2020-02-09T06:06:54Z</dcterms:created>
  <dcterms:modified xsi:type="dcterms:W3CDTF">2023-10-18T05:10:37Z</dcterms:modified>
</cp:coreProperties>
</file>